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0"/>
  </p:notesMasterIdLst>
  <p:handoutMasterIdLst>
    <p:handoutMasterId r:id="rId41"/>
  </p:handoutMasterIdLst>
  <p:sldIdLst>
    <p:sldId id="259" r:id="rId2"/>
    <p:sldId id="269" r:id="rId3"/>
    <p:sldId id="260" r:id="rId4"/>
    <p:sldId id="261" r:id="rId5"/>
    <p:sldId id="262" r:id="rId6"/>
    <p:sldId id="263" r:id="rId7"/>
    <p:sldId id="264" r:id="rId8"/>
    <p:sldId id="299" r:id="rId9"/>
    <p:sldId id="265" r:id="rId10"/>
    <p:sldId id="293" r:id="rId11"/>
    <p:sldId id="271" r:id="rId12"/>
    <p:sldId id="270" r:id="rId13"/>
    <p:sldId id="272" r:id="rId14"/>
    <p:sldId id="273" r:id="rId15"/>
    <p:sldId id="274" r:id="rId16"/>
    <p:sldId id="275" r:id="rId17"/>
    <p:sldId id="276" r:id="rId18"/>
    <p:sldId id="277" r:id="rId19"/>
    <p:sldId id="281" r:id="rId20"/>
    <p:sldId id="278" r:id="rId21"/>
    <p:sldId id="279" r:id="rId22"/>
    <p:sldId id="280" r:id="rId23"/>
    <p:sldId id="282" r:id="rId24"/>
    <p:sldId id="283" r:id="rId25"/>
    <p:sldId id="284" r:id="rId26"/>
    <p:sldId id="285" r:id="rId27"/>
    <p:sldId id="286" r:id="rId28"/>
    <p:sldId id="287" r:id="rId29"/>
    <p:sldId id="288" r:id="rId30"/>
    <p:sldId id="289" r:id="rId31"/>
    <p:sldId id="291" r:id="rId32"/>
    <p:sldId id="290" r:id="rId33"/>
    <p:sldId id="292" r:id="rId34"/>
    <p:sldId id="294" r:id="rId35"/>
    <p:sldId id="295" r:id="rId36"/>
    <p:sldId id="297" r:id="rId37"/>
    <p:sldId id="296" r:id="rId38"/>
    <p:sldId id="298" r:id="rId39"/>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761" autoAdjust="0"/>
  </p:normalViewPr>
  <p:slideViewPr>
    <p:cSldViewPr snapToGrid="0">
      <p:cViewPr varScale="1">
        <p:scale>
          <a:sx n="66" d="100"/>
          <a:sy n="66" d="100"/>
        </p:scale>
        <p:origin x="1958" y="43"/>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10-06-2014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10-06-2014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27</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28</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35</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12</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10-06-2014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10-06-2014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exhibition Management System</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1032165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Free-test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30" name="Visio" r:id="rId4" imgW="4763729" imgH="2134750" progId="Visio.Drawing.11">
                  <p:embed/>
                </p:oleObj>
              </mc:Choice>
              <mc:Fallback>
                <p:oleObj name="Visio" r:id="rId4" imgW="4763729" imgH="213475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573" y="1113313"/>
            <a:ext cx="2477355" cy="44041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of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nvGraphicFramePr>
        <p:xfrm>
          <a:off x="2106956" y="1632905"/>
          <a:ext cx="4976356" cy="4106882"/>
        </p:xfrm>
        <a:graphic>
          <a:graphicData uri="http://schemas.openxmlformats.org/presentationml/2006/ole">
            <mc:AlternateContent xmlns:mc="http://schemas.openxmlformats.org/markup-compatibility/2006">
              <mc:Choice xmlns:v="urn:schemas-microsoft-com:vml" Requires="v">
                <p:oleObj spid="_x0000_s2054" name="Visio" r:id="rId4" imgW="3858670" imgH="3185620" progId="Visio.Drawing.11">
                  <p:embed/>
                </p:oleObj>
              </mc:Choice>
              <mc:Fallback>
                <p:oleObj name="Visio" r:id="rId4" imgW="3858670" imgH="318562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956" y="1632905"/>
                        <a:ext cx="4976356" cy="410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3" name="Object 5"/>
          <p:cNvGraphicFramePr>
            <a:graphicFrameLocks noChangeAspect="1"/>
          </p:cNvGraphicFramePr>
          <p:nvPr/>
        </p:nvGraphicFramePr>
        <p:xfrm>
          <a:off x="2155578" y="1380985"/>
          <a:ext cx="5060897" cy="3951173"/>
        </p:xfrm>
        <a:graphic>
          <a:graphicData uri="http://schemas.openxmlformats.org/presentationml/2006/ole">
            <mc:AlternateContent xmlns:mc="http://schemas.openxmlformats.org/markup-compatibility/2006">
              <mc:Choice xmlns:v="urn:schemas-microsoft-com:vml" Requires="v">
                <p:oleObj spid="_x0000_s3078" name="Visio" r:id="rId4" imgW="12818127" imgH="10006086" progId="Visio.Drawing.11">
                  <p:embed/>
                </p:oleObj>
              </mc:Choice>
              <mc:Fallback>
                <p:oleObj name="Visio" r:id="rId4" imgW="12818127" imgH="10006086"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578" y="1380985"/>
                        <a:ext cx="5060897" cy="395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02" name="Visio" r:id="rId4" imgW="6349780" imgH="3733534" progId="Visio.Drawing.11">
                  <p:embed/>
                </p:oleObj>
              </mc:Choice>
              <mc:Fallback>
                <p:oleObj name="Visio" r:id="rId4" imgW="6349780" imgH="3733534"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by Ingredients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a:t>
            </a:r>
            <a:r>
              <a:rPr lang="en-GB" sz="1600" cap="all" spc="200" dirty="0" smtClean="0">
                <a:solidFill>
                  <a:schemeClr val="accent1">
                    <a:lumMod val="75000"/>
                  </a:schemeClr>
                </a:solidFill>
                <a:latin typeface="Arial"/>
                <a:cs typeface="Arial"/>
              </a:rPr>
              <a:t>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37</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Existing Solutions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Extract the best practices of each application</a:t>
            </a:r>
          </a:p>
          <a:p>
            <a:pPr marL="12700"/>
            <a:r>
              <a:rPr lang="en-US" cap="all" spc="200" dirty="0" err="1" smtClean="0">
                <a:solidFill>
                  <a:schemeClr val="accent1">
                    <a:lumMod val="75000"/>
                  </a:schemeClr>
                </a:solidFill>
                <a:latin typeface="Arial"/>
                <a:cs typeface="Arial"/>
              </a:rPr>
              <a:t>Supercook</a:t>
            </a:r>
            <a:endParaRPr lang="en-US" cap="all" spc="200" dirty="0" smtClean="0">
              <a:solidFill>
                <a:schemeClr val="accent1">
                  <a:lumMod val="75000"/>
                </a:schemeClr>
              </a:solidFill>
              <a:latin typeface="Arial"/>
              <a:cs typeface="Arial"/>
            </a:endParaRPr>
          </a:p>
          <a:p>
            <a:pPr marL="12700"/>
            <a:r>
              <a:rPr lang="en-US" cap="all" spc="200" dirty="0" err="1" smtClean="0">
                <a:solidFill>
                  <a:schemeClr val="accent1">
                    <a:lumMod val="75000"/>
                  </a:schemeClr>
                </a:solidFill>
                <a:latin typeface="Arial"/>
                <a:cs typeface="Arial"/>
              </a:rPr>
              <a:t>Allthecooks</a:t>
            </a:r>
            <a:endParaRPr lang="en-US" cap="all" spc="200" dirty="0" smtClean="0">
              <a:solidFill>
                <a:schemeClr val="accent1">
                  <a:lumMod val="75000"/>
                </a:schemeClr>
              </a:solidFill>
              <a:latin typeface="Arial"/>
              <a:cs typeface="Arial"/>
            </a:endParaRPr>
          </a:p>
          <a:p>
            <a:pPr marL="12700"/>
            <a:r>
              <a:rPr lang="en-US" cap="all" spc="200" dirty="0" err="1" smtClean="0">
                <a:solidFill>
                  <a:schemeClr val="accent1">
                    <a:lumMod val="75000"/>
                  </a:schemeClr>
                </a:solidFill>
                <a:latin typeface="Arial"/>
                <a:cs typeface="Arial"/>
              </a:rPr>
              <a:t>BigOven</a:t>
            </a:r>
            <a:endParaRPr lang="en-US"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 a set of unique features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Improvements</a:t>
            </a:r>
          </a:p>
          <a:p>
            <a:pPr marL="12700"/>
            <a:r>
              <a:rPr lang="en-US" cap="all" spc="200" dirty="0" smtClean="0">
                <a:solidFill>
                  <a:schemeClr val="accent1">
                    <a:lumMod val="75000"/>
                  </a:schemeClr>
                </a:solidFill>
                <a:latin typeface="Arial"/>
                <a:cs typeface="Arial"/>
              </a:rPr>
              <a:t>Better 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7</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8</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platform in order to provide 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1044</TotalTime>
  <Words>1560</Words>
  <Application>Microsoft Office PowerPoint</Application>
  <PresentationFormat>On-screen Show (4:3)</PresentationFormat>
  <Paragraphs>433</Paragraphs>
  <Slides>38</Slides>
  <Notes>23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3" baseType="lpstr">
      <vt:lpstr>Arial</vt:lpstr>
      <vt:lpstr>Calibri</vt:lpstr>
      <vt:lpstr>Calibri Light</vt:lpstr>
      <vt:lpstr>Office Theme</vt:lpstr>
      <vt:lpstr>Visio</vt:lpstr>
      <vt:lpstr>Dishcover</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PowerPoint Presentation</vt:lpstr>
      <vt:lpstr>PowerPoint Presentation</vt:lpstr>
      <vt:lpstr>PowerPoint Presentation</vt:lpstr>
      <vt:lpstr>Search by Ingredients</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Jacob Wortmann</cp:lastModifiedBy>
  <cp:revision>119</cp:revision>
  <dcterms:created xsi:type="dcterms:W3CDTF">2014-01-11T16:25:36Z</dcterms:created>
  <dcterms:modified xsi:type="dcterms:W3CDTF">2014-06-10T17:57:17Z</dcterms:modified>
</cp:coreProperties>
</file>